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18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orizon.png"/>
          <p:cNvPicPr>
            <a:picLocks noChangeAspect="1"/>
          </p:cNvPicPr>
          <p:nvPr/>
        </p:nvPicPr>
        <p:blipFill>
          <a:blip r:embed="rId2"/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6D6F8-8C6F-49DA-82AE-655623845282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F21B3-741D-4E59-97E7-D04B1D51DB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9C30B-D1B8-4C0F-BD99-CBC21167E0CC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39711-F778-4675-A8C5-C076986703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4C1E-1D99-4A6F-B618-DD944969CAEF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FC47B-E203-47F8-87C4-5DD14B0D59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C6744-CB5A-4FC3-AE8F-23530A448C86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0ECC8-C568-4CFA-9DB7-2A216FE57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518CD-7ED1-4DDB-BB40-1232A6C05D94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25797-84A6-492F-A255-D7CB7767EA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B2932-DA57-493F-96A4-FE1ED245E206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91CBC-6377-4F12-BD20-9EFBDDF3F8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88835-4943-40D7-B641-F18C5937E278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435BC-9F62-4FCB-BD00-B610103AE7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64484-8187-413E-998B-F7CCD731BA53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EB35F-D734-4F6E-899C-F79E097786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21077-7EE3-428C-8DA5-D08CB0A20E4D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96E95-EBD5-4E08-B3BE-AD0F3E1E0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B348E-55A5-4AD9-9A95-39E81B9ECA98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C6FD3-66EB-4581-9601-BDAD9793E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0" descr="horizon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90734-6DAD-4B40-8B7C-6D5C56E16963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56E3A-876D-490E-9AE0-EC9B997344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/>
          <p:cNvPicPr>
            <a:picLocks noChangeAspect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DA582DD-2F1E-49B6-8BDE-062C19844B31}" type="datetimeFigureOut">
              <a:rPr lang="ru-RU"/>
              <a:pPr>
                <a:defRPr/>
              </a:pPr>
              <a:t>18.12.2011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baseline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31A23D12-4D40-4AE1-91FE-E62ECB7647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74" r:id="rId9"/>
    <p:sldLayoutId id="2147483665" r:id="rId10"/>
    <p:sldLayoutId id="2147483664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67400" y="5084763"/>
            <a:ext cx="3089275" cy="1609725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b="1" smtClean="0"/>
              <a:t>Кирилл Овдиюк</a:t>
            </a:r>
            <a:r>
              <a:rPr lang="ru-RU" smtClean="0">
                <a:latin typeface="Arial" charset="0"/>
              </a:rPr>
              <a:t>, </a:t>
            </a:r>
          </a:p>
          <a:p>
            <a:r>
              <a:rPr lang="ru-RU" smtClean="0">
                <a:latin typeface="Arial" charset="0"/>
              </a:rPr>
              <a:t>учащийся 10 класса «А» </a:t>
            </a:r>
          </a:p>
          <a:p>
            <a:r>
              <a:rPr lang="ru-RU" smtClean="0">
                <a:latin typeface="Arial" charset="0"/>
              </a:rPr>
              <a:t>ГБОУ № 828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008188"/>
            <a:ext cx="7772400" cy="1470025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ru-RU" cap="none" smtClean="0"/>
              <a:t>ПРАВОПИСАНИЕ Н </a:t>
            </a:r>
            <a:r>
              <a:rPr lang="ru-RU" cap="none" smtClean="0">
                <a:latin typeface="Arial" charset="0"/>
              </a:rPr>
              <a:t>и</a:t>
            </a:r>
            <a:r>
              <a:rPr lang="ru-RU" cap="none" smtClean="0"/>
              <a:t> НН В РАЗНЫХ ЧАСТЯХ РЕЧИ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692150"/>
            <a:ext cx="7924800" cy="706438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ru-RU" cap="none" smtClean="0"/>
              <a:t>ПРАВОПИСАНИЕ Н и НН В ОТГЛАГОЛЬНЫХ               ПРИЛАГАТЕЛЬНЫХ</a:t>
            </a:r>
          </a:p>
        </p:txBody>
      </p:sp>
      <p:graphicFrame>
        <p:nvGraphicFramePr>
          <p:cNvPr id="14349" name="Group 13"/>
          <p:cNvGraphicFramePr>
            <a:graphicFrameLocks noGrp="1"/>
          </p:cNvGraphicFramePr>
          <p:nvPr>
            <p:ph sz="quarter" idx="13"/>
          </p:nvPr>
        </p:nvGraphicFramePr>
        <p:xfrm>
          <a:off x="323850" y="1600200"/>
          <a:ext cx="8424863" cy="5141913"/>
        </p:xfrm>
        <a:graphic>
          <a:graphicData uri="http://schemas.openxmlformats.org/drawingml/2006/table">
            <a:tbl>
              <a:tblPr/>
              <a:tblGrid>
                <a:gridCol w="8351838"/>
                <a:gridCol w="73025"/>
              </a:tblGrid>
              <a:tr h="69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15993" marR="15993" marT="7996" marB="7996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72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 Для написания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группы слов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 и НН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отглагольных прилагательных и причастиях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существуют правила, основанные на наличии в словах признаков глагола или признаков прилагательного.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Одна буква H</a:t>
                      </a:r>
                      <a:r>
                        <a:rPr kumimoji="0" lang="ru-RU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пишется в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отглагольных прилагательных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 суффиксами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-н-, -ен-,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образованных от бесприставочных глаголов несовершенного вида (не могут иметь при себе зависимых слов, кроме наречий степени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очень, совершенно, абсолютно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пр.):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гружёная машина, вязаный свитер.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 Unicode MS" pitchFamily="34" charset="-128"/>
                        </a:rPr>
                        <a:t>исключения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 Unicode MS" pitchFamily="34" charset="-128"/>
                        </a:rPr>
                        <a:t>: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/>
                        </a:rPr>
                        <a:t>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 Unicode MS" pitchFamily="34" charset="-128"/>
                        </a:rPr>
                        <a:t>невиданный, неслыханный, неж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/>
                        </a:rPr>
                        <a:t>­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 Unicode MS" pitchFamily="34" charset="-128"/>
                        </a:rPr>
                        <a:t>данный, негаданный, желанный, священный, нечаянный, чеканный (шаг), деланный (вид), жеманный, медленный;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99"/>
                        </a:solidFill>
                        <a:effectLst/>
                        <a:latin typeface="Arial Unicode MS" pitchFamily="34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Две буквы HH пишутся: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а)   в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страдательных причастиях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прошедшего времени с суффиксами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-нн-, -енн-,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 также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отглагольных прилагательных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образованных от глаголов совершенного вида, с приставками и без приставок: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подсоленное масло, сломанные вещи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(причастия);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рассеянный человек, уверенный вид, избранные произведения, отчаянный шаг (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charset="0"/>
                        </a:rPr>
                        <a:t>исключения: смышлёный мальчик, названый брат);</a:t>
                      </a:r>
                      <a:endParaRPr kumimoji="0" lang="ru-RU" sz="11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99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б)  в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страдательных причастиях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прошедшего времени с суффиксами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-нн-, -енн-,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образованных от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charset="0"/>
                        </a:rPr>
                        <a:t>бес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приставочных глаголов 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99"/>
                          </a:solidFill>
                          <a:effectLst/>
                          <a:latin typeface="Arial" charset="0"/>
                        </a:rPr>
                        <a:t>не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совершенного вида (</a:t>
                      </a:r>
                      <a:r>
                        <a:rPr kumimoji="0" lang="ru-RU" sz="11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показатель причастия — наличие зависимых слов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кроме наречий степени):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гружё</a:t>
                      </a:r>
                      <a:r>
                        <a:rPr kumimoji="0" lang="ru-RU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нн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ая кирпичом, вяза</a:t>
                      </a:r>
                      <a:r>
                        <a:rPr kumimoji="0" lang="ru-RU" sz="11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 charset="0"/>
                        </a:rPr>
                        <a:t>нн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ый крючком;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в)  в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прилагательных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образованных от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глаголов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на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-ованный, -ёванный: рифмованный, квалифицированный, корчёванный. 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 Black" pitchFamily="34" charset="0"/>
                        </a:rPr>
                        <a:t>Исключения: кованый,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"/>
                        </a:rPr>
                        <a:t> 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FF"/>
                          </a:solidFill>
                          <a:effectLst/>
                          <a:latin typeface="Arial Black" pitchFamily="34" charset="0"/>
                        </a:rPr>
                        <a:t>жёваный.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   В кратких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страдательных причастиях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пишется одна буква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,а в кратких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отглагольных прилагательных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пишется две буквы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. Чтобы отличить в предложении краткую форму причастия от краткой формы прилагательного, необходимо: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а)  попытаться заменить данную форму краткой формой непроизводного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прилагательного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; если замена возможна — в предложении употреблено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прилагательное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следовательно, пишется две буквы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 Их взгляды, очень ограниченны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(т. е.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узки, недалёки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— краткое прилагательное);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б)  определить с помощью вопроса, имеется ли при краткой форме зависимое слово, кроме наречия степени; если зависимое слово есть — в предложении употреблено краткое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причастие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следовательно, пишется одна буква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Интересы обломовцев были ограничены узким кругом повседневных забот (ограничены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(чем?)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узким кругом забот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—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краткое причастие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).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 Написание одной или двух букв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 Н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сложных </a:t>
                      </a:r>
                      <a:r>
                        <a:rPr kumimoji="0" lang="ru-RU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прилагательных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подчиняется общему правилу: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гладкокрашеный (красить,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несовершенный вид); </a:t>
                      </a:r>
                      <a:r>
                        <a:rPr kumimoji="0" lang="ru-RU" sz="11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гладкоокрашенный (окрасить, 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совершенный вид).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46" name="Rectangle 1"/>
          <p:cNvSpPr>
            <a:spLocks noChangeArrowheads="1"/>
          </p:cNvSpPr>
          <p:nvPr/>
        </p:nvSpPr>
        <p:spPr bwMode="auto">
          <a:xfrm>
            <a:off x="3852863" y="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>
                <a:cs typeface="Arial" charset="0"/>
              </a:rPr>
              <a:t/>
            </a:r>
            <a:br>
              <a:rPr lang="ru-RU">
                <a:cs typeface="Arial" charset="0"/>
              </a:rPr>
            </a:br>
            <a:endParaRPr lang="ru-RU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ru-RU" cap="none" smtClean="0"/>
              <a:t>ПРИЧАСТИЯ и ОТГЛАГОЛЬНЫЕ ПРИЛАГАТЕЛЬНЫЕ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b="1" u="sng" smtClean="0">
                <a:solidFill>
                  <a:srgbClr val="3333FF"/>
                </a:solidFill>
              </a:rPr>
              <a:t>Отглагольные прилагательные   - «Н»</a:t>
            </a:r>
          </a:p>
          <a:p>
            <a:r>
              <a:rPr lang="ru-RU" smtClean="0"/>
              <a:t>Н: -образовано от глаг. несоверш. вида</a:t>
            </a:r>
            <a:br>
              <a:rPr lang="ru-RU" smtClean="0"/>
            </a:br>
            <a:r>
              <a:rPr lang="ru-RU" smtClean="0"/>
              <a:t>-нет приставки</a:t>
            </a:r>
            <a:br>
              <a:rPr lang="ru-RU" smtClean="0"/>
            </a:br>
            <a:r>
              <a:rPr lang="ru-RU" smtClean="0"/>
              <a:t>!!!(Кроме НЕ – эта приставка не влияет на написание Н или НН)</a:t>
            </a:r>
          </a:p>
          <a:p>
            <a:r>
              <a:rPr lang="ru-RU" smtClean="0"/>
              <a:t>-нет зависимого слова</a:t>
            </a:r>
            <a:br>
              <a:rPr lang="ru-RU" smtClean="0"/>
            </a:br>
            <a:r>
              <a:rPr lang="ru-RU" smtClean="0"/>
              <a:t>-нет суффиксов -ова-, -ева</a:t>
            </a:r>
          </a:p>
          <a:p>
            <a:r>
              <a:rPr lang="ru-RU" smtClean="0"/>
              <a:t>Сол</a:t>
            </a:r>
            <a:r>
              <a:rPr lang="ru-RU" b="1" smtClean="0">
                <a:solidFill>
                  <a:srgbClr val="3333FF"/>
                </a:solidFill>
              </a:rPr>
              <a:t>ён</a:t>
            </a:r>
            <a:r>
              <a:rPr lang="ru-RU" smtClean="0"/>
              <a:t>ыё (от </a:t>
            </a:r>
            <a:r>
              <a:rPr lang="ru-RU" b="1" i="1" smtClean="0">
                <a:solidFill>
                  <a:srgbClr val="3333FF"/>
                </a:solidFill>
              </a:rPr>
              <a:t>солить</a:t>
            </a:r>
            <a:r>
              <a:rPr lang="ru-RU" b="1" smtClean="0"/>
              <a:t>)</a:t>
            </a:r>
            <a:r>
              <a:rPr lang="ru-RU" smtClean="0"/>
              <a:t> овощи, вял</a:t>
            </a:r>
            <a:r>
              <a:rPr lang="ru-RU" b="1" smtClean="0">
                <a:solidFill>
                  <a:srgbClr val="3333FF"/>
                </a:solidFill>
              </a:rPr>
              <a:t>ен</a:t>
            </a:r>
            <a:r>
              <a:rPr lang="ru-RU" smtClean="0"/>
              <a:t>ая  (от  </a:t>
            </a:r>
            <a:r>
              <a:rPr lang="ru-RU" b="1" i="1" smtClean="0">
                <a:solidFill>
                  <a:srgbClr val="3333FF"/>
                </a:solidFill>
              </a:rPr>
              <a:t>вялить</a:t>
            </a:r>
            <a:r>
              <a:rPr lang="ru-RU" b="1" smtClean="0"/>
              <a:t>) рыба </a:t>
            </a:r>
          </a:p>
          <a:p>
            <a:pPr>
              <a:buFont typeface="Arial" charset="0"/>
              <a:buNone/>
            </a:pPr>
            <a:endParaRPr lang="ru-RU" b="1" u="sng" smtClean="0">
              <a:solidFill>
                <a:srgbClr val="FF3399"/>
              </a:solidFill>
            </a:endParaRPr>
          </a:p>
          <a:p>
            <a:pPr>
              <a:buFont typeface="Arial" charset="0"/>
              <a:buNone/>
            </a:pPr>
            <a:r>
              <a:rPr lang="ru-RU" b="1" u="sng" smtClean="0">
                <a:solidFill>
                  <a:srgbClr val="FF3399"/>
                </a:solidFill>
              </a:rPr>
              <a:t>Причастия – «НН» </a:t>
            </a:r>
          </a:p>
          <a:p>
            <a:pPr>
              <a:buFont typeface="Arial" charset="0"/>
              <a:buNone/>
            </a:pPr>
            <a:r>
              <a:rPr lang="ru-RU" b="1" smtClean="0">
                <a:solidFill>
                  <a:srgbClr val="FF3399"/>
                </a:solidFill>
              </a:rPr>
              <a:t>ПосолЕННые овощи, подвялЕННая рыба</a:t>
            </a:r>
          </a:p>
          <a:p>
            <a:pPr>
              <a:buFont typeface="Arial" charset="0"/>
              <a:buNone/>
            </a:pPr>
            <a:endParaRPr lang="ru-RU" b="1" smtClean="0">
              <a:solidFill>
                <a:srgbClr val="FF3399"/>
              </a:solidFill>
            </a:endParaRPr>
          </a:p>
          <a:p>
            <a:pPr>
              <a:buFont typeface="Arial" charset="0"/>
              <a:buNone/>
            </a:pPr>
            <a:endParaRPr lang="ru-RU" b="1" u="sng" smtClean="0">
              <a:solidFill>
                <a:srgbClr val="FF33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Наречия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188" y="1628775"/>
            <a:ext cx="7924800" cy="4114800"/>
          </a:xfrm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ru-RU" b="1" u="sng" smtClean="0">
                <a:solidFill>
                  <a:srgbClr val="3333FF"/>
                </a:solidFill>
              </a:rPr>
              <a:t>В наречиях, образованных от отглагольных прилагательных и причастий пишется Н или НН в соответствии со словом, от которого оно образовано.</a:t>
            </a:r>
          </a:p>
          <a:p>
            <a:r>
              <a:rPr lang="ru-RU" smtClean="0"/>
              <a:t>Одна буква </a:t>
            </a:r>
            <a:r>
              <a:rPr lang="ru-RU" b="1" smtClean="0"/>
              <a:t>Н</a:t>
            </a:r>
            <a:r>
              <a:rPr lang="ru-RU" i="1" smtClean="0"/>
              <a:t> </a:t>
            </a:r>
            <a:r>
              <a:rPr lang="ru-RU" smtClean="0"/>
              <a:t>пишется</a:t>
            </a:r>
            <a:r>
              <a:rPr lang="ru-RU" b="1" smtClean="0"/>
              <a:t> в наречиях</a:t>
            </a:r>
            <a:r>
              <a:rPr lang="ru-RU" smtClean="0"/>
              <a:t> на </a:t>
            </a:r>
            <a:r>
              <a:rPr lang="ru-RU" i="1" smtClean="0"/>
              <a:t>-о, -е, </a:t>
            </a:r>
            <a:r>
              <a:rPr lang="ru-RU" b="1" smtClean="0"/>
              <a:t>образованных от прилагательных</a:t>
            </a:r>
            <a:r>
              <a:rPr lang="ru-RU" smtClean="0"/>
              <a:t> с одной буквой</a:t>
            </a:r>
            <a:r>
              <a:rPr lang="ru-RU" b="1" smtClean="0"/>
              <a:t> Н</a:t>
            </a:r>
            <a:r>
              <a:rPr lang="ru-RU" i="1" smtClean="0"/>
              <a:t>: бешено (от БЕШЕНЫЙ) мчаться, путано(от ПУТАНЫЙ) отвечать, на улице ветрено (от ВЕТРЕНЫЙ).</a:t>
            </a:r>
            <a:endParaRPr lang="ru-RU" smtClean="0"/>
          </a:p>
          <a:p>
            <a:r>
              <a:rPr lang="ru-RU" smtClean="0"/>
              <a:t>Две буквы</a:t>
            </a:r>
            <a:r>
              <a:rPr lang="ru-RU" b="1" smtClean="0"/>
              <a:t> Н </a:t>
            </a:r>
            <a:r>
              <a:rPr lang="ru-RU" smtClean="0"/>
              <a:t>пишутся</a:t>
            </a:r>
            <a:r>
              <a:rPr lang="ru-RU" b="1" smtClean="0"/>
              <a:t> в наречиях</a:t>
            </a:r>
            <a:r>
              <a:rPr lang="ru-RU" smtClean="0"/>
              <a:t> на </a:t>
            </a:r>
            <a:r>
              <a:rPr lang="ru-RU" i="1" smtClean="0"/>
              <a:t>-о, -е, </a:t>
            </a:r>
            <a:r>
              <a:rPr lang="ru-RU" b="1" smtClean="0"/>
              <a:t>образованных от прилагательных</a:t>
            </a:r>
            <a:r>
              <a:rPr lang="ru-RU" smtClean="0"/>
              <a:t> с двумя буквами </a:t>
            </a:r>
            <a:r>
              <a:rPr lang="ru-RU" b="1" smtClean="0"/>
              <a:t>Н</a:t>
            </a:r>
            <a:r>
              <a:rPr lang="ru-RU" smtClean="0"/>
              <a:t>, в том числе и от </a:t>
            </a:r>
            <a:r>
              <a:rPr lang="ru-RU" b="1" smtClean="0"/>
              <a:t>прилагательных</a:t>
            </a:r>
            <a:r>
              <a:rPr lang="ru-RU" smtClean="0"/>
              <a:t>, произошедших из страдательных </a:t>
            </a:r>
            <a:r>
              <a:rPr lang="ru-RU" b="1" smtClean="0"/>
              <a:t>причастий</a:t>
            </a:r>
            <a:r>
              <a:rPr lang="ru-RU" smtClean="0"/>
              <a:t>: </a:t>
            </a:r>
            <a:r>
              <a:rPr lang="ru-RU" i="1" smtClean="0"/>
              <a:t>временно (от ВРЕМЕННЫЙ) отсутствовать, искренне  (от ИСКРЕННИЙ) сожалеть, аргументированно (от АРГУМЕНТИРОВАННЫЙ) отвечать.</a:t>
            </a:r>
            <a:endParaRPr lang="ru-RU" smtClean="0"/>
          </a:p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7924800" cy="11430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algn="ctr"/>
            <a:r>
              <a:rPr lang="ru-RU" cap="none" smtClean="0"/>
              <a:t>ЗАКРЕПЛЯЮЩИЙ МАТЕРИАЛ ПО НАРЕЧИЯМ. </a:t>
            </a:r>
            <a:br>
              <a:rPr lang="ru-RU" cap="none" smtClean="0"/>
            </a:br>
            <a:r>
              <a:rPr lang="ru-RU" cap="none" smtClean="0"/>
              <a:t>Проверьте себя.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fontAlgn="auto">
              <a:buFont typeface="Arial" pitchFamily="34" charset="0"/>
              <a:buChar char="•"/>
              <a:defRPr/>
            </a:pPr>
            <a:r>
              <a:rPr lang="ru-RU" b="1" dirty="0"/>
              <a:t>Говорить </a:t>
            </a:r>
            <a:r>
              <a:rPr lang="ru-RU" b="1" dirty="0" err="1" smtClean="0"/>
              <a:t>взволнова_о</a:t>
            </a:r>
            <a:r>
              <a:rPr lang="ru-RU" b="1" dirty="0" smtClean="0"/>
              <a:t> </a:t>
            </a:r>
          </a:p>
          <a:p>
            <a:pPr fontAlgn="auto">
              <a:buFont typeface="Arial" pitchFamily="34" charset="0"/>
              <a:buChar char="•"/>
              <a:defRPr/>
            </a:pPr>
            <a:r>
              <a:rPr lang="ru-RU" b="1" dirty="0" smtClean="0"/>
              <a:t>объяснять </a:t>
            </a:r>
            <a:r>
              <a:rPr lang="ru-RU" b="1" dirty="0" err="1"/>
              <a:t>пута</a:t>
            </a:r>
            <a:r>
              <a:rPr lang="ru-RU" b="1" dirty="0"/>
              <a:t> </a:t>
            </a:r>
            <a:r>
              <a:rPr lang="ru-RU" b="1" dirty="0" smtClean="0"/>
              <a:t>_о</a:t>
            </a:r>
          </a:p>
          <a:p>
            <a:pPr fontAlgn="auto">
              <a:buFont typeface="Arial" pitchFamily="34" charset="0"/>
              <a:buChar char="•"/>
              <a:defRPr/>
            </a:pPr>
            <a:r>
              <a:rPr lang="ru-RU" b="1" dirty="0"/>
              <a:t>смотреть </a:t>
            </a:r>
            <a:r>
              <a:rPr lang="ru-RU" b="1" dirty="0" err="1" smtClean="0"/>
              <a:t>рассея_о</a:t>
            </a:r>
            <a:endParaRPr lang="ru-RU" b="1" dirty="0" smtClean="0"/>
          </a:p>
          <a:p>
            <a:pPr fontAlgn="auto">
              <a:buFont typeface="Arial" pitchFamily="34" charset="0"/>
              <a:buChar char="•"/>
              <a:defRPr/>
            </a:pPr>
            <a:r>
              <a:rPr lang="ru-RU" b="1" dirty="0"/>
              <a:t>бороться </a:t>
            </a:r>
            <a:r>
              <a:rPr lang="ru-RU" b="1" dirty="0" err="1" smtClean="0"/>
              <a:t>отчая_о</a:t>
            </a:r>
            <a:endParaRPr lang="ru-RU" b="1" dirty="0" smtClean="0"/>
          </a:p>
          <a:p>
            <a:pPr fontAlgn="auto">
              <a:buFont typeface="Arial" pitchFamily="34" charset="0"/>
              <a:buChar char="•"/>
              <a:defRPr/>
            </a:pPr>
            <a:r>
              <a:rPr lang="ru-RU" b="1" dirty="0"/>
              <a:t>приходить </a:t>
            </a:r>
            <a:r>
              <a:rPr lang="ru-RU" b="1" dirty="0" err="1" smtClean="0"/>
              <a:t>регуляр</a:t>
            </a:r>
            <a:r>
              <a:rPr lang="ru-RU" b="1" dirty="0" err="1"/>
              <a:t>_</a:t>
            </a:r>
            <a:r>
              <a:rPr lang="ru-RU" b="1" dirty="0" err="1" smtClean="0"/>
              <a:t>о</a:t>
            </a:r>
            <a:r>
              <a:rPr lang="ru-RU" b="1" dirty="0"/>
              <a:t>.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3" y="4365625"/>
            <a:ext cx="7924800" cy="15748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n-US" sz="9600" dirty="0" smtClean="0"/>
              <a:t>THE END</a:t>
            </a:r>
            <a:endParaRPr lang="ru-RU" sz="9600" dirty="0"/>
          </a:p>
        </p:txBody>
      </p:sp>
      <p:pic>
        <p:nvPicPr>
          <p:cNvPr id="18434" name="Picture 2" descr="http://zooschool.ru/img/3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1341438"/>
            <a:ext cx="476250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42</TotalTime>
  <Words>463</Words>
  <Application>Microsoft Office PowerPoint</Application>
  <PresentationFormat>Экран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6</vt:i4>
      </vt:variant>
    </vt:vector>
  </HeadingPairs>
  <TitlesOfParts>
    <vt:vector size="15" baseType="lpstr">
      <vt:lpstr>Arial Narrow</vt:lpstr>
      <vt:lpstr>Arial</vt:lpstr>
      <vt:lpstr>Calibri</vt:lpstr>
      <vt:lpstr>Arial Unicode MS</vt:lpstr>
      <vt:lpstr>Arial Black</vt:lpstr>
      <vt:lpstr>Горизонт</vt:lpstr>
      <vt:lpstr>Горизонт</vt:lpstr>
      <vt:lpstr>Горизонт</vt:lpstr>
      <vt:lpstr>Горизонт</vt:lpstr>
      <vt:lpstr>ПРАВОПИСАНИЕ Н и НН В РАЗНЫХ ЧАСТЯХ РЕЧИ</vt:lpstr>
      <vt:lpstr>ПРАВОПИСАНИЕ Н и НН В ОТГЛАГОЛЬНЫХ               ПРИЛАГАТЕЛЬНЫХ</vt:lpstr>
      <vt:lpstr>ПРИЧАСТИЯ и ОТГЛАГОЛЬНЫЕ ПРИЛАГАТЕЛЬНЫЕ</vt:lpstr>
      <vt:lpstr>НАРЕЧИЯ</vt:lpstr>
      <vt:lpstr>ЗАКРЕПЛЯЮЩИЙ МАТЕРИАЛ ПО НАРЕЧИЯМ.  Проверьте себя.</vt:lpstr>
      <vt:lpstr>THE END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пРАвописание н и нн в разных частях речи</dc:title>
  <dc:creator>Арсений</dc:creator>
  <cp:lastModifiedBy>User</cp:lastModifiedBy>
  <cp:revision>3</cp:revision>
  <dcterms:created xsi:type="dcterms:W3CDTF">2011-12-12T10:35:56Z</dcterms:created>
  <dcterms:modified xsi:type="dcterms:W3CDTF">2011-12-18T15:07:17Z</dcterms:modified>
</cp:coreProperties>
</file>